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7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9" r:id="rId13"/>
    <p:sldId id="260" r:id="rId14"/>
    <p:sldId id="261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394FAD5-F2CE-494F-9734-6257E1C9C051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17BF8EC-5578-47AF-803F-1E6E4D08F1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If you looked for a job, what would you need to research before applying?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marL="68580" indent="0" algn="ctr">
              <a:buNone/>
            </a:pPr>
            <a:r>
              <a:rPr lang="en-US" dirty="0" smtClean="0"/>
              <a:t>*All Do Now’s must be at least a paragraph. Any less will result in a failure*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Antidiscrimination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Lyndon Johnson 1965</a:t>
            </a:r>
          </a:p>
          <a:p>
            <a:pPr lvl="1"/>
            <a:r>
              <a:rPr lang="en-US" dirty="0" smtClean="0"/>
              <a:t>Great Society</a:t>
            </a:r>
          </a:p>
          <a:p>
            <a:pPr lvl="1"/>
            <a:r>
              <a:rPr lang="en-US" dirty="0" smtClean="0"/>
              <a:t>Affirmative Action</a:t>
            </a:r>
          </a:p>
          <a:p>
            <a:pPr lvl="2"/>
            <a:r>
              <a:rPr lang="en-US" dirty="0"/>
              <a:t>positive steps taken to increase the representation of </a:t>
            </a:r>
            <a:r>
              <a:rPr lang="en-US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women</a:t>
            </a:r>
            <a:r>
              <a:rPr lang="en-US" dirty="0"/>
              <a:t> and </a:t>
            </a:r>
            <a:r>
              <a:rPr lang="en-US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minorities</a:t>
            </a:r>
            <a:r>
              <a:rPr lang="en-US" dirty="0"/>
              <a:t> in areas of employment, education, and business from which they have been historically excluded.</a:t>
            </a:r>
          </a:p>
        </p:txBody>
      </p:sp>
      <p:pic>
        <p:nvPicPr>
          <p:cNvPr id="11267" name="Picture 3" descr="C:\Users\Michael\AppData\Local\Microsoft\Windows\Temporary Internet Files\Content.IE5\BZD0QDRX\MC90012865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952500"/>
            <a:ext cx="1095039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Michael\AppData\Local\Microsoft\Windows\Temporary Internet Files\Content.IE5\ITEMY92Y\MP90043856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2420"/>
            <a:ext cx="1831536" cy="273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716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73" y="9906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3" name="Picture 3" descr="C:\Users\Michael\Desktop\MinW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86" y="0"/>
            <a:ext cx="91525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27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024744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Trends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548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210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cxnSp>
        <p:nvCxnSpPr>
          <p:cNvPr id="6" name="Straight Arrow Connector 5"/>
          <p:cNvCxnSpPr/>
          <p:nvPr/>
        </p:nvCxnSpPr>
        <p:spPr>
          <a:xfrm flipV="1">
            <a:off x="8153400" y="2286000"/>
            <a:ext cx="152400" cy="1828800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28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" name="Frame 6"/>
          <p:cNvSpPr/>
          <p:nvPr/>
        </p:nvSpPr>
        <p:spPr>
          <a:xfrm>
            <a:off x="6781800" y="6172200"/>
            <a:ext cx="762000" cy="381000"/>
          </a:xfrm>
          <a:prstGeom prst="fram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50800" dir="5400000" sx="96000" rotWithShape="0">
              <a:srgbClr val="000000">
                <a:alpha val="34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95607" y="49530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Look at the spike in unemployment following 2008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4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5791200"/>
            <a:ext cx="127812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170113"/>
            <a:ext cx="85407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0928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Any questions about what we covered?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Hand Up Do Now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Complete Worksheet for Homework (Will Be On Wiki)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Papers will be returned by next Monday!</a:t>
            </a:r>
          </a:p>
          <a:p>
            <a:pPr marL="68580" indent="0" algn="ctr">
              <a:buNone/>
            </a:pPr>
            <a:r>
              <a:rPr lang="en-US" dirty="0"/>
              <a:t> </a:t>
            </a:r>
            <a:r>
              <a:rPr lang="en-US" dirty="0" smtClean="0"/>
              <a:t>Thank you to those who worked hard to write them, and your patience is appreciated!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6147" name="Picture 3" descr="C:\Users\Michael\AppData\Local\Microsoft\Windows\Temporary Internet Files\Content.IE5\LY2OF185\MC91021762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1811426" cy="166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Michael\AppData\Local\Microsoft\Windows\Temporary Internet Files\Content.IE5\NVHO96CF\MC90002993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76800"/>
            <a:ext cx="1341425" cy="170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26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U.S. Labor Force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March 21,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503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29" y="1676400"/>
            <a:ext cx="7024744" cy="1143000"/>
          </a:xfrm>
        </p:spPr>
        <p:txBody>
          <a:bodyPr/>
          <a:lstStyle/>
          <a:p>
            <a:r>
              <a:rPr lang="en-US" dirty="0" smtClean="0"/>
              <a:t>What is a Labor Force?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6777317" cy="3508977"/>
          </a:xfrm>
        </p:spPr>
        <p:txBody>
          <a:bodyPr/>
          <a:lstStyle/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Must be at least 16 years of age</a:t>
            </a:r>
          </a:p>
          <a:p>
            <a:pPr lvl="1"/>
            <a:r>
              <a:rPr lang="en-US" dirty="0" smtClean="0"/>
              <a:t>Working OR actively looking for work</a:t>
            </a:r>
          </a:p>
          <a:p>
            <a:pPr lvl="1"/>
            <a:endParaRPr lang="en-US" dirty="0"/>
          </a:p>
          <a:p>
            <a:r>
              <a:rPr lang="en-US" dirty="0" smtClean="0"/>
              <a:t>What do workers make (monetarily)?</a:t>
            </a:r>
          </a:p>
          <a:p>
            <a:pPr lvl="1"/>
            <a:r>
              <a:rPr lang="en-US" dirty="0" smtClean="0"/>
              <a:t>Wage </a:t>
            </a:r>
          </a:p>
          <a:p>
            <a:pPr lvl="2"/>
            <a:r>
              <a:rPr lang="en-US" dirty="0" smtClean="0"/>
              <a:t>The hourly, weekly, monthly, or yearly pay that a worker receives in exchange for his or her labor.</a:t>
            </a:r>
            <a:endParaRPr lang="en-US" dirty="0"/>
          </a:p>
        </p:txBody>
      </p:sp>
      <p:pic>
        <p:nvPicPr>
          <p:cNvPr id="5122" name="Picture 2" descr="C:\Users\Michael\AppData\Local\Microsoft\Windows\Temporary Internet Files\Content.IE5\NVHO96CF\MC90023343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391420"/>
            <a:ext cx="2124547" cy="246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58" y="0"/>
            <a:ext cx="2667000" cy="156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804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to look for!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7010400" cy="43434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Do you just jump into a job?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Points to Consider!</a:t>
            </a:r>
          </a:p>
          <a:p>
            <a:pPr algn="ctr"/>
            <a:endParaRPr lang="en-US" dirty="0"/>
          </a:p>
          <a:p>
            <a:pPr marL="525780" indent="-457200" algn="ctr">
              <a:buFont typeface="+mj-lt"/>
              <a:buAutoNum type="arabicPeriod"/>
            </a:pPr>
            <a:r>
              <a:rPr lang="en-US" sz="2800" dirty="0" smtClean="0"/>
              <a:t>Wage </a:t>
            </a:r>
          </a:p>
          <a:p>
            <a:pPr marL="525780" indent="-457200" algn="ctr">
              <a:buFont typeface="+mj-lt"/>
              <a:buAutoNum type="arabicPeriod"/>
            </a:pPr>
            <a:r>
              <a:rPr lang="en-US" sz="2800" dirty="0" smtClean="0"/>
              <a:t>Skills</a:t>
            </a:r>
          </a:p>
          <a:p>
            <a:pPr marL="525780" indent="-457200" algn="ctr">
              <a:buFont typeface="+mj-lt"/>
              <a:buAutoNum type="arabicPeriod"/>
            </a:pPr>
            <a:r>
              <a:rPr lang="en-US" sz="2800" dirty="0" smtClean="0"/>
              <a:t>Working Conditions</a:t>
            </a:r>
          </a:p>
          <a:p>
            <a:pPr marL="525780" indent="-457200" algn="ctr">
              <a:buFont typeface="+mj-lt"/>
              <a:buAutoNum type="arabicPeriod"/>
            </a:pPr>
            <a:r>
              <a:rPr lang="en-US" sz="2800" dirty="0" smtClean="0"/>
              <a:t>Location</a:t>
            </a:r>
          </a:p>
          <a:p>
            <a:pPr marL="525780" indent="-457200" algn="ctr">
              <a:buFont typeface="+mj-lt"/>
              <a:buAutoNum type="arabicPeriod"/>
            </a:pPr>
            <a:r>
              <a:rPr lang="en-US" sz="2800" dirty="0" smtClean="0"/>
              <a:t>Intrinsic Rewards</a:t>
            </a:r>
          </a:p>
          <a:p>
            <a:pPr marL="525780" indent="-457200" algn="ctr">
              <a:buFont typeface="+mj-lt"/>
              <a:buAutoNum type="arabicPeriod"/>
            </a:pPr>
            <a:r>
              <a:rPr lang="en-US" sz="2800" dirty="0" smtClean="0"/>
              <a:t>Market Trends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3324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48" y="3017005"/>
            <a:ext cx="2034715" cy="234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Michael\AppData\Local\Microsoft\Windows\Temporary Internet Files\Content.IE5\ITEMY92Y\MP90040083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47649"/>
            <a:ext cx="1950720" cy="129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0259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 we identify these factors?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000" b="1" dirty="0" smtClean="0"/>
              <a:t>Wages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b="1" dirty="0" smtClean="0"/>
              <a:t>Skills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b="1" dirty="0" smtClean="0"/>
              <a:t>Working Conditions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b="1" dirty="0" smtClean="0"/>
              <a:t>Location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b="1" dirty="0" smtClean="0"/>
              <a:t>Intrinsic Rewards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b="1" dirty="0" smtClean="0"/>
              <a:t>Market Trends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algn="ctr"/>
            <a:r>
              <a:rPr lang="en-US" dirty="0" smtClean="0"/>
              <a:t>Read through these sections and come up with a few examples!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Pages 169-172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10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416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else should you know?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Changes in the Labor Force</a:t>
            </a:r>
          </a:p>
          <a:p>
            <a:pPr algn="ctr"/>
            <a:endParaRPr lang="en-US" dirty="0"/>
          </a:p>
          <a:p>
            <a:r>
              <a:rPr lang="en-US" dirty="0" smtClean="0"/>
              <a:t>What occurred in the late 1700’s, early 1800’s?</a:t>
            </a:r>
          </a:p>
          <a:p>
            <a:pPr lvl="1"/>
            <a:r>
              <a:rPr lang="en-US" dirty="0" smtClean="0"/>
              <a:t>Industrialization – the process of mechanizing all major forms of production. </a:t>
            </a:r>
          </a:p>
          <a:p>
            <a:pPr lvl="1"/>
            <a:r>
              <a:rPr lang="en-US" dirty="0" smtClean="0"/>
              <a:t>New jobs (factories) </a:t>
            </a:r>
          </a:p>
          <a:p>
            <a:pPr algn="ctr"/>
            <a:endParaRPr lang="en-US" dirty="0"/>
          </a:p>
          <a:p>
            <a:pPr marL="6858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72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Industry vs.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Industrial Power</a:t>
            </a:r>
          </a:p>
          <a:p>
            <a:pPr lvl="1"/>
            <a:r>
              <a:rPr lang="en-US" dirty="0" smtClean="0"/>
              <a:t>U.S. Industry became _____________-intensive</a:t>
            </a:r>
          </a:p>
          <a:p>
            <a:pPr lvl="2"/>
            <a:r>
              <a:rPr lang="en-US" dirty="0" smtClean="0"/>
              <a:t>This means that the U.S. producers required, or were dependent upon machines to make goods.</a:t>
            </a:r>
          </a:p>
          <a:p>
            <a:pPr lvl="1"/>
            <a:endParaRPr lang="en-US" dirty="0"/>
          </a:p>
          <a:p>
            <a:r>
              <a:rPr lang="en-US" dirty="0" smtClean="0"/>
              <a:t>Agrarian Roots</a:t>
            </a:r>
          </a:p>
          <a:p>
            <a:pPr lvl="1"/>
            <a:r>
              <a:rPr lang="en-US" dirty="0" smtClean="0"/>
              <a:t>U.S. Agriculture became ___________- intensive.</a:t>
            </a:r>
          </a:p>
          <a:p>
            <a:pPr lvl="2"/>
            <a:r>
              <a:rPr lang="en-US" dirty="0" smtClean="0"/>
              <a:t>Farmers still used animals and human labor to create goods.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2671464"/>
            <a:ext cx="12763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Capital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01703" y="4691390"/>
            <a:ext cx="13276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Labor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858011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 in the Workforce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95524"/>
            <a:ext cx="8229600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639" y="-25831"/>
            <a:ext cx="22098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rame 3"/>
          <p:cNvSpPr/>
          <p:nvPr/>
        </p:nvSpPr>
        <p:spPr>
          <a:xfrm>
            <a:off x="7084142" y="5732206"/>
            <a:ext cx="609600" cy="439994"/>
          </a:xfrm>
          <a:prstGeom prst="fram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9287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3404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440</TotalTime>
  <Words>345</Words>
  <Application>Microsoft Office PowerPoint</Application>
  <PresentationFormat>On-screen Show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Do Now</vt:lpstr>
      <vt:lpstr>The U.S. Labor Force</vt:lpstr>
      <vt:lpstr>What is a Labor Force?</vt:lpstr>
      <vt:lpstr>What to look for!</vt:lpstr>
      <vt:lpstr>How do we identify these factors?</vt:lpstr>
      <vt:lpstr>What else should you know?</vt:lpstr>
      <vt:lpstr>Industry vs. Agriculture</vt:lpstr>
      <vt:lpstr>Women in the Workforce</vt:lpstr>
      <vt:lpstr>PowerPoint Presentation</vt:lpstr>
      <vt:lpstr>Antidiscrimination</vt:lpstr>
      <vt:lpstr>PowerPoint Presentation</vt:lpstr>
      <vt:lpstr>Current Trends</vt:lpstr>
      <vt:lpstr>PowerPoint Presentation</vt:lpstr>
      <vt:lpstr>PowerPoint Presentation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</dc:creator>
  <cp:lastModifiedBy>Michael</cp:lastModifiedBy>
  <cp:revision>13</cp:revision>
  <dcterms:created xsi:type="dcterms:W3CDTF">2011-03-20T21:41:14Z</dcterms:created>
  <dcterms:modified xsi:type="dcterms:W3CDTF">2011-03-21T05:01:53Z</dcterms:modified>
</cp:coreProperties>
</file>